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CC1A8-2691-4567-9658-3137EA740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7DC364-55A6-420A-83AD-D85734A0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081A6D-8101-4C16-93D8-EA753DB0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EE42BA-9A48-4542-B3F4-2A6B547E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84F0CF-0A8A-46CA-8E0D-45D46F34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078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61CD40-5ABA-4A7B-B13F-B8F3C1CF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6D28536-E24C-4127-961C-51E4403D4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37C02E-3669-4422-990E-9C2A5DB9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8C244B-1C4F-4E88-AC9D-245E4DBE5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C7FCB6-F56B-4417-8A61-276B7D49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7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CA01CDB-3C7D-41E3-B128-EB36B3D53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BECB55-141E-424F-B361-3AD582ED7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957870-2BB6-4D2A-9271-E27F12B86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5BDC19-9443-40E7-9203-74ADD400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50DBBC-5F87-4493-846D-E84362DB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2BB61F-27C0-475E-8F13-DDD393F5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AA5470-55A6-4CAD-8C15-3758F0F03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A5D966-DD56-403A-910B-1BF9A454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0F1FE2-727A-467E-9D14-78EA006D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ACE6F8-6DE6-4967-A4D5-727760F6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25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559796-A0BE-4C37-B5E9-114EF74D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AAD61B-4D27-476E-BDA9-3AE5E20C6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CD70AD-D64C-462D-AB7E-D0FD7348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62A440-1BC2-4218-8629-EC710441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24BC31-F240-4CF6-ACA9-3D6E8FF7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731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3DE00-5BC5-4971-A9C9-64A051D4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52CE82-667B-493B-BFFD-F6F678A44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727D59-676E-448F-B90C-5D73890CF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070D2D-B489-4446-8211-0F8567C3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1DD72CA-862D-45AC-96AF-8C173141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F9AFF8-873D-484E-89AB-43162361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10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2DD121-CEB4-4489-BC50-2172EA4C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E25C8A-34F8-4761-A634-E5EF644D0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F72928B-4D3F-4A51-801D-51AF138A3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C6D3DB0-F3EE-4F8F-9823-361B19EE7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F416879-9D66-4584-9B66-1964EA0A6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C0816E-6F20-475D-9B95-11C4E61A4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5F5F2A9-394E-4C82-AB7D-DB7D4E52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4B21E95-B3C9-4B8E-9ACB-EB361CD8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648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247D7F-379E-43C3-8D93-80384097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A9CD4FA-6FA7-4E17-8BD7-0A4BC870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FB1D13-52D2-40F1-A9BD-0D6380DA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7C6530D-47BE-402E-A3E4-0B86C54C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731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F8F3B6C-7D53-4B86-AFA0-41FFD5DF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54EA857-3386-42CB-A9F9-66ACF3E6E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3EAD8E-BAA5-4589-A5B6-43F30990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41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F10B30-1CEB-4120-AC9A-A3827E61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81AE28-82AD-4CE7-964E-52B3628BF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A2DDCC-1AC3-4B7C-92FE-C0B35A3D6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2BEA2E-721C-4A44-9DAC-3FABB152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19EAA94-E198-4C65-AE2B-A09AA2CD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AA3B1A-9FE0-45A4-9F05-96F08D1B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678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B8C70B-482D-4F5C-B911-7C5099A5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555A82-2D69-4DEB-84CB-8E594BD1B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5C3CDC-2BDB-4664-815D-94F42A7D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B4CDEA-402F-424B-B9E0-A20F509B3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C38447-03B8-4A47-BA2E-0C4C222D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3B9BA4-D28C-45C6-961F-4DCC2CA2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95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AEDDDE4-4066-4CC0-82C8-F80952FF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8A4798-EE5D-4730-8815-D6B6FB911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1EE479-51D6-40A0-8BF7-BE155FC27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109D-AE46-41E4-841B-4B2B0F55F2A6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72305-7327-4A0D-BA1A-C01A75796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B4666B-3E5E-47E3-9FD3-1A4DA6DE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39929-8837-4890-B64B-7D056338FF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27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7F962D0-82CF-4E29-8188-1BDDE7DB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59" y="0"/>
            <a:ext cx="9219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4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B6FEFA4-1DF7-44D8-9E40-F7A8C127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69" y="0"/>
            <a:ext cx="9230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7BEDAF6-A6A2-43C7-A157-E4B39862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93" y="0"/>
            <a:ext cx="9128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1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1A9FD7E-D8B2-4D14-8E27-38343EAA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31" y="0"/>
            <a:ext cx="9162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6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3E68C0D-4B5E-431D-A830-EA765A7D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85" y="0"/>
            <a:ext cx="9186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75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25D10E5-C0CF-482F-99A6-7528D286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480" y="0"/>
            <a:ext cx="9195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72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E1FADC4-5806-4E47-A066-368B082F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85" y="0"/>
            <a:ext cx="9186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83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EAD039E-EBB9-40ED-A553-9E46E227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43" y="0"/>
            <a:ext cx="9193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A877FDC-DADF-4393-B534-9B4FEADD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72" y="0"/>
            <a:ext cx="9211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22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CC19EA1-7907-4052-96E5-B6D81EDFE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38" y="0"/>
            <a:ext cx="9224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92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2744682-1EEC-48F9-A6C1-0006739E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12" y="0"/>
            <a:ext cx="9239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9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602E9FF-56D9-468C-9796-8FA744B6B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21" y="0"/>
            <a:ext cx="9229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76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3A69A58-AAB3-44BF-9EC4-A28BCB7D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62" y="0"/>
            <a:ext cx="9194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1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BEBB892-B9BC-4193-A83A-DBF23A59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49" y="0"/>
            <a:ext cx="9211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68476E-4C64-4C8D-97C7-02780EF5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81" y="0"/>
            <a:ext cx="9229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6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2DED99F-DB4B-4FE0-9632-DE441A31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37" y="0"/>
            <a:ext cx="9119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0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1C18B2D-24F5-4311-8782-E752A99F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64" y="0"/>
            <a:ext cx="9151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92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FE7DADA-A105-4031-BB15-C63C28F6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29" y="0"/>
            <a:ext cx="9233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10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93513D2-AB64-4FD6-8E84-D597B566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13" y="0"/>
            <a:ext cx="924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1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87EEE02-054E-4EC5-973A-93FDF6FB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57" y="0"/>
            <a:ext cx="9146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53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46C79A2-2F89-42E4-9D6C-8EB16DED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80" y="0"/>
            <a:ext cx="919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7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18A29C3-9F89-45ED-BEAD-6BD7F743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23" y="0"/>
            <a:ext cx="9136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0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70F0D6-72C7-47B4-AB1C-062096F9C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70" y="0"/>
            <a:ext cx="9194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7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EA17310-C6D1-43FC-9006-B9E1965A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13" y="0"/>
            <a:ext cx="9216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55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131BDAB-E6BC-4EF9-89B9-45FB8B12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74" y="0"/>
            <a:ext cx="9161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07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1934077-B3DB-41CB-87BB-F4517075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35" y="0"/>
            <a:ext cx="9168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70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D96A91C-706E-4F0A-B0B9-9F9737D29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35" y="0"/>
            <a:ext cx="9168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36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D077F56-F611-4BDA-B606-82D210E2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35" y="0"/>
            <a:ext cx="9136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10D9E3F-2F69-4D1D-9D2F-3ABF6381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60" y="0"/>
            <a:ext cx="924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31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903BF88-8432-407E-A36F-31C2C5E5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57" y="0"/>
            <a:ext cx="9166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66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4FCEF90-9DD5-4CFC-BBF8-6CA39FE1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36" y="0"/>
            <a:ext cx="9206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88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F172B17-5A88-4DEB-9FBB-0CE9E8D7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01" y="0"/>
            <a:ext cx="9149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88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32C4BC-29BA-41F9-9EE0-607A0FA2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0"/>
            <a:ext cx="9258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0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B98D73D-5648-4246-97D8-D014A1FE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56" y="0"/>
            <a:ext cx="9288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93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53A6DDF-36F6-4FEB-9EE9-208737DD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73" y="0"/>
            <a:ext cx="9171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99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B413BC1-5354-4A8D-AB72-5D6FC1E7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21" y="0"/>
            <a:ext cx="9170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19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502506A-3ACD-4702-A74A-750E671B3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45" y="0"/>
            <a:ext cx="9277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68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E21B36D-FD23-4B55-B5C7-DA6D03041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01" y="0"/>
            <a:ext cx="9149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9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8A6ECC-94FC-49F4-AB79-200ECB23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15" y="0"/>
            <a:ext cx="9179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48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953EBBF-DED6-475F-AAE4-32F965A6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15" y="0"/>
            <a:ext cx="9179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90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411E2F8-FE5B-47BB-9274-A93168E8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040" y="0"/>
            <a:ext cx="918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0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15CB91-AE82-480D-AD38-C9325A2C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56" y="0"/>
            <a:ext cx="9233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47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D1506F7-0E96-442B-9484-E2C9071C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1" y="0"/>
            <a:ext cx="9146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6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39FC0D9-0FE9-41D1-B89C-85FAC9FC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03" y="0"/>
            <a:ext cx="9173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057EC00-3134-490F-908F-0E9169207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92" y="0"/>
            <a:ext cx="921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89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37B5354-570F-4BBF-A523-8D7063ED7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65" y="0"/>
            <a:ext cx="9165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6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C871E86-CDA8-4851-BF12-F1D3FDFE7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25" y="0"/>
            <a:ext cx="9171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28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898A368-27F7-4B98-BBE0-B364D9BB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99" y="0"/>
            <a:ext cx="9195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FD515D4-97C8-4CDC-9CEF-8DAA910E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16" y="0"/>
            <a:ext cx="9170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C2D89E1-7CCD-4B92-BA75-29C22976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480" y="0"/>
            <a:ext cx="9195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4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0AFF62D-B8D1-474E-B52C-9CED839A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23" y="0"/>
            <a:ext cx="9157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BDBBF60-2D73-469F-9A94-9EE7AC86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52" y="0"/>
            <a:ext cx="919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416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Widescreen</PresentationFormat>
  <Paragraphs>0</Paragraphs>
  <Slides>52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Fattorusso</dc:creator>
  <cp:lastModifiedBy>Francesco Fattorusso</cp:lastModifiedBy>
  <cp:revision>1</cp:revision>
  <dcterms:created xsi:type="dcterms:W3CDTF">2021-12-06T10:20:18Z</dcterms:created>
  <dcterms:modified xsi:type="dcterms:W3CDTF">2021-12-06T11:07:52Z</dcterms:modified>
</cp:coreProperties>
</file>